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68" r:id="rId16"/>
    <p:sldId id="269" r:id="rId17"/>
  </p:sldIdLst>
  <p:sldSz cx="12192000" cy="6858000"/>
  <p:notesSz cx="6858000" cy="12192000"/>
  <p:custDataLst>
    <p:tags r:id="rId2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9ba415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_1#9c56a8674?vcp=1&amp;pid=97c00e099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珍爱生命的意识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：240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5_BD.14_2#9c56a8674?sp=1&amp;vcp=1&amp;pid=97c00e099&amp;color=0,0,0&amp;vtp=1&amp;bbb=1&amp;hb=1"/>
          <p:cNvSpPr/>
          <p:nvPr/>
        </p:nvSpPr>
        <p:spPr>
          <a:xfrm>
            <a:off x="502920" y="19966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[2024山西中考]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4" name="QM_5_BD.14_3#9c56a8674?sp=1&amp;vcp=1&amp;pid=97c00e099&amp;color=0,0,0&amp;vtp=1&amp;bbb=1&amp;hb=1"/>
          <p:cNvSpPr/>
          <p:nvPr/>
        </p:nvSpPr>
        <p:spPr>
          <a:xfrm>
            <a:off x="502920" y="3647645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fresh-keeping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搁板）.The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ready-to-eat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burgers,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pizza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shelves.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shelves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cheese,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yogurt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eggs.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（生的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5_AN.15_1#9c56a8674.blank?vcp=1&amp;pid=97c00e099&amp;color=0,0,0&amp;vpa=6&amp;vtp=1"/>
          <p:cNvSpPr/>
          <p:nvPr/>
        </p:nvSpPr>
        <p:spPr>
          <a:xfrm>
            <a:off x="5666264" y="3064715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M_5_AN.16_1#9c56a8674.blank?vcp=1&amp;pid=97c00e099&amp;color=0,0,0&amp;vpa=7&amp;vtp=1"/>
          <p:cNvSpPr/>
          <p:nvPr/>
        </p:nvSpPr>
        <p:spPr>
          <a:xfrm>
            <a:off x="9833452" y="41785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M_5_AN.17_1#9c56a8674.blank?vcp=1&amp;pid=97c00e099&amp;color=0,0,0&amp;vpa=8&amp;vtp=1"/>
          <p:cNvSpPr/>
          <p:nvPr/>
        </p:nvSpPr>
        <p:spPr>
          <a:xfrm>
            <a:off x="6005989" y="58549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_3#9c56a8674?sp=1&amp;vcp=1&amp;pid=97c00e099&amp;color=0,0,0&amp;vtp=1&amp;bbb=1&amp;hb=1"/>
          <p:cNvSpPr/>
          <p:nvPr/>
        </p:nvSpPr>
        <p:spPr>
          <a:xfrm>
            <a:off x="502920" y="121486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seafood.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freezer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5_BD.14_4#9c56a8674?sp=1&amp;vcp=1&amp;pid=97c00e099&amp;color=0,0,0&amp;vtp=1&amp;bbb=1&amp;hb=1"/>
              <p:cNvSpPr/>
              <p:nvPr/>
            </p:nvSpPr>
            <p:spPr>
              <a:xfrm>
                <a:off x="502920" y="2319301"/>
                <a:ext cx="11183112" cy="3827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fridge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stop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bacteria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（细菌）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from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growing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fast.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Bacteria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can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grow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quickly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temperatures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between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5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60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.If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want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get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most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out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of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food,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temperature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fridge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needs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between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0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5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4.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Fruit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vegetables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also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stored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room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temperature.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Try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keep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them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cool,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dry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dark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place,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away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from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direct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sunlight.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Once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cut,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should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put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fridge.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M_5_BD.14_4#9c56a8674?sp=1&amp;vcp=1&amp;pid=97c00e0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9301"/>
                <a:ext cx="11183112" cy="3827399"/>
              </a:xfrm>
              <a:prstGeom prst="rect">
                <a:avLst/>
              </a:prstGeom>
              <a:blipFill rotWithShape="1">
                <a:blip r:embed="rId1"/>
                <a:stretch>
                  <a:fillRect t="-7" r="-3343" b="-1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5_AN.18_1#9c56a8674.blank?vcp=1&amp;pid=97c00e099&amp;color=0,0,0&amp;vpa=9&amp;vtp=1"/>
          <p:cNvSpPr/>
          <p:nvPr/>
        </p:nvSpPr>
        <p:spPr>
          <a:xfrm>
            <a:off x="1227613" y="396776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9_1#9c56a8674?sp=1&amp;vcp=1&amp;pid=97c00e099&amp;color=0,0,0&amp;vtp=1&amp;bt=1&amp;bbb=1"/>
          <p:cNvSpPr/>
          <p:nvPr/>
        </p:nvSpPr>
        <p:spPr>
          <a:xfrm>
            <a:off x="502920" y="187941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3" name="QM_5_AN.20_1#9c56a8674.blank?vcp=1&amp;pid=97c00e099&amp;color=0,0,0&amp;vpa=10&amp;vtp=1"/>
          <p:cNvSpPr/>
          <p:nvPr/>
        </p:nvSpPr>
        <p:spPr>
          <a:xfrm>
            <a:off x="1332388" y="182988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pic>
        <p:nvPicPr>
          <p:cNvPr id="4" name="QM_5_BD.21_1#9c56a8674?vcp=1&amp;pid=97c00e09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2483169"/>
            <a:ext cx="2560320" cy="299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M_5_BD.21_2#9c56a8674?colgroup=36&amp;vcp=1&amp;pid=97c00e099&amp;color=0,0,0&amp;vtp=1&amp;bt=1&amp;bbb=1"/>
              <p:cNvGraphicFramePr>
                <a:graphicFrameLocks noGrp="1"/>
              </p:cNvGraphicFramePr>
              <p:nvPr/>
            </p:nvGraphicFramePr>
            <p:xfrm>
              <a:off x="502920" y="1886842"/>
              <a:ext cx="11164824" cy="2935605"/>
            </p:xfrm>
            <a:graphic>
              <a:graphicData uri="http://schemas.openxmlformats.org/drawingml/2006/table">
                <a:tbl>
                  <a:tblPr/>
                  <a:tblGrid>
                    <a:gridCol w="11164824"/>
                  </a:tblGrid>
                  <a:tr h="2935605"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A.So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make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use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of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these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different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temperatures.</a:t>
                          </a:r>
                          <a:endParaRPr lang="en-US" altLang="zh-CN" sz="1200" dirty="0"/>
                        </a:p>
                        <a:p>
                          <a:pPr algn="l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.The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freezer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temperature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should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be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below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-18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</a:t>
                          </a:r>
                          <a:endParaRPr lang="en-US" altLang="zh-CN" sz="1200" dirty="0"/>
                        </a:p>
                        <a:p>
                          <a:pPr algn="l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.It's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necessary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to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know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where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to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put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your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fridge.</a:t>
                          </a:r>
                          <a:endParaRPr lang="en-US" altLang="zh-CN" sz="1200" dirty="0"/>
                        </a:p>
                        <a:p>
                          <a:pPr algn="l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.Bottom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shelves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are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the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coldest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part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of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the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fridge.</a:t>
                          </a:r>
                          <a:endParaRPr lang="en-US" altLang="zh-CN" sz="1200" dirty="0"/>
                        </a:p>
                        <a:p>
                          <a:pPr algn="l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.The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tips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above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can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help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you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keep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your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food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fresh.</a:t>
                          </a:r>
                          <a:endParaRPr lang="en-US" altLang="zh-CN" sz="1200" dirty="0"/>
                        </a:p>
                        <a:p>
                          <a:pPr algn="l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.Let's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learn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how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to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store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food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correctly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in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the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fridge.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M_5_BD.21_2#9c56a8674?colgroup=36&amp;vcp=1&amp;pid=97c00e099&amp;color=0,0,0&amp;vtp=1&amp;bt=1&amp;bbb=1"/>
              <p:cNvGraphicFramePr>
                <a:graphicFrameLocks noGrp="1"/>
              </p:cNvGraphicFramePr>
              <p:nvPr/>
            </p:nvGraphicFramePr>
            <p:xfrm>
              <a:off x="502920" y="1886842"/>
              <a:ext cx="11164824" cy="2935605"/>
            </p:xfrm>
            <a:graphic>
              <a:graphicData uri="http://schemas.openxmlformats.org/drawingml/2006/table">
                <a:tbl>
                  <a:tblPr/>
                  <a:tblGrid>
                    <a:gridCol w="11164824"/>
                  </a:tblGrid>
                  <a:tr h="29356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M_5_EX.22_1#9c56a8674?vcp=1&amp;pid=97c00e099&amp;color=0,0,0&amp;vtp=1&amp;bb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本文主要介绍了如何正确使用冰箱来储存食物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4dc92f7d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题型三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阅读理解第二节</a:t>
            </a:r>
            <a:endParaRPr lang="en-US" altLang="zh-CN" sz="6600" dirty="0"/>
          </a:p>
        </p:txBody>
      </p:sp>
      <p:pic>
        <p:nvPicPr>
          <p:cNvPr id="3" name="C_2#a4dc92f7d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7c00e099.fixed?vcp=1&amp;pid=d9ba4157c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5_BD#6ab4f027e?vcp=1&amp;pid=97c00e099&amp;color=0,0,0&amp;vtp=1&amp;bt=1&amp;bbb=1"/>
          <p:cNvSpPr/>
          <p:nvPr/>
        </p:nvSpPr>
        <p:spPr>
          <a:xfrm>
            <a:off x="502920" y="37199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满分：20分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ccb07ca52?vcp=1&amp;pid=97c00e099&amp;color=0,0,0&amp;mp=1&amp;vtp=1&amp;bt=1&amp;bbb=1&amp;hb=1"/>
          <p:cNvSpPr/>
          <p:nvPr/>
        </p:nvSpPr>
        <p:spPr>
          <a:xfrm>
            <a:off x="502920" y="162465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主题：人与自我·积极的学习体验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，恰当的学习方法与策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，勤学善思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词数：228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5_BD.1_2#ccb07ca52?vcp=1&amp;pid=97c00e099&amp;color=0,0,0&amp;vtp=1&amp;bbb=1"/>
          <p:cNvSpPr/>
          <p:nvPr/>
        </p:nvSpPr>
        <p:spPr>
          <a:xfrm>
            <a:off x="502920" y="27146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[2024内蒙古赤峰中考·改编]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M_5_BD.1_3#ccb07ca52?vcp=1&amp;pid=97c00e09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3035" y="3429000"/>
            <a:ext cx="9342120" cy="29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4#ccb07ca52?vcp=1&amp;pid=97c00e099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8672" y="1176746"/>
            <a:ext cx="7534656" cy="522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QM_5_BD.1_5#ccb07ca52?colgroup=36&amp;vcp=1&amp;pid=97c00e099&amp;color=0,0,0&amp;vtp=1&amp;bt=1&amp;bbb=1"/>
          <p:cNvGraphicFramePr>
            <a:graphicFrameLocks noGrp="1"/>
          </p:cNvGraphicFramePr>
          <p:nvPr/>
        </p:nvGraphicFramePr>
        <p:xfrm>
          <a:off x="502920" y="185382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.Giving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speeches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following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.Concentrate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speech.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succeed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5_EX.2_1#ccb07ca52?vcp=1&amp;pid=97c00e099&amp;color=0,0,0&amp;vtp=1&amp;bbb=1&amp;hb=1"/>
          <p:cNvSpPr/>
          <p:nvPr/>
        </p:nvSpPr>
        <p:spPr>
          <a:xfrm>
            <a:off x="502920" y="443750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本文是两封电子邮件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安迪认为自己在上周的演讲中表现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感到沮丧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于是寻求哈里的帮助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哈里对于如何演讲给出了建议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_1#3c18d2e4c?vcp=1&amp;pid=ccb07ca52&amp;color=0,0,0&amp;mp=1&amp;vtp=1&amp;bt=1&amp;bbb=1"/>
          <p:cNvSpPr/>
          <p:nvPr/>
        </p:nvSpPr>
        <p:spPr>
          <a:xfrm>
            <a:off x="502920" y="151597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speeches？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3" name="QB_6_AN.4_1#3c18d2e4c.blank?vcp=1&amp;pid=ccb07ca52&amp;color=0,0,0&amp;mp=1&amp;vpa=1&amp;vtp=1"/>
          <p:cNvSpPr/>
          <p:nvPr/>
        </p:nvSpPr>
        <p:spPr>
          <a:xfrm>
            <a:off x="710088" y="14880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6_AN.6_1#3c18d2e4c.blank?vcp=1&amp;pid=ccb07ca52&amp;color=0,0,0&amp;vpa=2&amp;vtp=1"/>
          <p:cNvSpPr/>
          <p:nvPr/>
        </p:nvSpPr>
        <p:spPr>
          <a:xfrm>
            <a:off x="710088" y="20468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6_AN.8_1#3c18d2e4c.blank?vcp=1&amp;pid=ccb07ca52&amp;color=0,0,0&amp;vpa=3&amp;vtp=1"/>
          <p:cNvSpPr/>
          <p:nvPr/>
        </p:nvSpPr>
        <p:spPr>
          <a:xfrm>
            <a:off x="710088" y="26056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B_6_AN.10_1#3c18d2e4c.blank?vcp=1&amp;pid=ccb07ca52&amp;color=0,0,0&amp;vpa=4&amp;vtp=1"/>
          <p:cNvSpPr/>
          <p:nvPr/>
        </p:nvSpPr>
        <p:spPr>
          <a:xfrm>
            <a:off x="722788" y="316443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2" name="QB_6_AN.12_1#3c18d2e4c.blank?vcp=1&amp;pid=ccb07ca52&amp;color=0,0,0&amp;vpa=5&amp;vtp=1&amp;bbb=1&amp;hb=1"/>
          <p:cNvSpPr/>
          <p:nvPr/>
        </p:nvSpPr>
        <p:spPr>
          <a:xfrm>
            <a:off x="502920" y="4282031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speeches，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</p:txBody>
      </p:sp>
      <p:sp>
        <p:nvSpPr>
          <p:cNvPr id="13" name="QB_6_AS.13_1#4c0432c54?vcp=1&amp;pid=ccb07ca52&amp;color=0,0,0&amp;vtp=1&amp;bbb=1"/>
          <p:cNvSpPr/>
          <p:nvPr/>
        </p:nvSpPr>
        <p:spPr>
          <a:xfrm>
            <a:off x="502920" y="53621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2297</Words>
  <Application>WPS 演示</Application>
  <PresentationFormat>宽屏</PresentationFormat>
  <Paragraphs>90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Cambria Math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2024-10-12T15:41:00Z</dcterms:created>
  <dcterms:modified xsi:type="dcterms:W3CDTF">2024-10-14T07:36:17Z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20D2AB987731444BAA9F42F8DB096719_12</vt:lpwstr>
  </property>
  <property fmtid="{D5CDD505-2E9C-101B-9397-08002B2CF9AE}" pid="3" name="KSOProductBuildVer">
    <vt:lpwstr>2052-12.1.0.18276</vt:lpwstr>
  </property>
</Properties>
</file>